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16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0.tmp>
</file>

<file path=ppt/media/image11.tmp>
</file>

<file path=ppt/media/image12.png>
</file>

<file path=ppt/media/image2.png>
</file>

<file path=ppt/media/image3.png>
</file>

<file path=ppt/media/image4.png>
</file>

<file path=ppt/media/image5.png>
</file>

<file path=ppt/media/image8.tmp>
</file>

<file path=ppt/media/image9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DE3FDA-0BC5-40FC-8E29-96AFC7C00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3102AA-7A23-483C-A36A-D2F1FC2C6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ED4B643-E144-49F0-BBC1-FF45A6989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3C8777-A3BF-4F32-BA63-BB13FD120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F3816BC-8ACC-4F44-A1C8-67285E194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82687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B2E1DDC-6BCC-4EC4-8C8C-245A2D2AF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4147476-45F6-4E74-8BA5-9674539E44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D83F60-5C0A-4C0C-96B5-798B85C89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47C544-C454-4D16-B025-C636DE16D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9E3C29E-4EDA-49B8-9FDC-67CBD0108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262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20F7BEA-70B7-4537-BEE4-1A91E94C55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0C74015-7F45-4775-9DA2-AC759934A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9E25140-58AA-4BB4-A2AD-A6869807A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284E3DB-01EE-473F-87C5-5A7F97213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75A5ED-D2BB-4B7F-9027-541CF85BC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6089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1E7408-1975-4596-AE27-F77E2775C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DBAA8D-E790-4940-A980-2A018CB5B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37150D-2CD9-4F0D-A108-D0B168051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99FE76-AF48-463B-8BB5-4C82E717B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405B92-9C77-4274-98EC-6015F4C70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8904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0A9BD1-A417-47DE-B993-4CAEEB159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C69949C-6CEF-41E8-9843-7F4F28159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0956CD-0DD6-4219-98F7-5AD7DA293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7D5021D-A78C-4ACE-9CC5-D77324D2A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352B640-CF59-4E59-A92D-8CE730AC5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369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E30AAC-B335-4556-8002-118DF01CD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EFBBF0-A778-4076-9DDE-5E1696DC44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2438C78-8AA3-4918-BFC9-52FF9C709B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6953066-EFFB-4CA7-AB70-B7536C514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E72613-50A8-4093-A876-3709E665C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E34EE5D-5C50-4351-8440-9EAA8C5E9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7199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C3408D-0AD7-492A-A882-9F2FE3EE4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F90734B-FD24-4A35-8385-A38F1BD11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9E0E5AA-D1FA-45D6-B6C1-E80B400E4C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6088F18-BEFB-4365-B519-12C9CB4A88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F8DB570-B810-4599-99D1-B5A1C364B1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732E182-DCF4-4F40-B306-F16146E3F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D18B62D-F20F-410F-9CBB-0FA3759D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054837E-CCC1-4C6A-8036-D8EBE6FA9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6693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3D14DD-2775-4934-96E9-1E34E82C5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A032A26-36FB-44B4-8942-3EE30FDDA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1FD4B-F5E4-4D6A-9339-7761BFB6F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2D162E2-09C4-47AF-AE32-E5E2B028C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7377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C9FD969-23CE-4772-AF3F-AD484A19C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B9230C3-2C3F-43EF-AAD1-D68252AC8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C8F5AD4-E0D9-4B30-8605-5096360A5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853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6FD309-B259-4A5D-81A5-DFC10C3B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45C3D4-F014-458F-853A-DCAD56437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927A15D-C811-4D60-942F-C66E77D2A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8BC7FB-86C1-426D-BD65-5A6062962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2B798A2-1E36-4DD3-B787-28FA06551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D7217BB-AF84-438B-B8C8-B4011E766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1089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7237C8-584D-4934-BCB3-6CCB29273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D880715-4B65-4CCF-85B1-1B1B5C8CCA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225A191-3A95-4217-BA80-120C7FAECA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7B30048-D1ED-4728-937A-ABF17441D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7F21A97-7179-4B5A-8CFD-CBF504958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B688027-844D-4E10-B852-3C4FBB86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961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CBEB0BF-BB9C-4E8B-93B4-3CC70AE70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B6E793-5043-4E6D-A88F-E9DF282E5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77A623-3485-4654-8B17-0D21836CB4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67808-081D-4196-B994-014D4460AAAC}" type="datetimeFigureOut">
              <a:rPr lang="fr-FR" smtClean="0"/>
              <a:t>12/01/2026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095370-996A-4775-95D0-363522318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C40DD6-01F6-40F1-A96A-B82BF4839B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E2D60-CA88-47A7-8771-CEFE1FA3A56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6039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tmp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tm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tmp"/><Relationship Id="rId5" Type="http://schemas.openxmlformats.org/officeDocument/2006/relationships/image" Target="../media/image3.png"/><Relationship Id="rId10" Type="http://schemas.openxmlformats.org/officeDocument/2006/relationships/image" Target="../media/image8.tmp"/><Relationship Id="rId4" Type="http://schemas.openxmlformats.org/officeDocument/2006/relationships/image" Target="../media/image2.png"/><Relationship Id="rId9" Type="http://schemas.openxmlformats.org/officeDocument/2006/relationships/image" Target="../media/image7.emf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ZoneTexte 88">
            <a:extLst>
              <a:ext uri="{FF2B5EF4-FFF2-40B4-BE49-F238E27FC236}">
                <a16:creationId xmlns:a16="http://schemas.microsoft.com/office/drawing/2014/main" id="{668A566E-ADD2-4194-8D94-4417CEDBCAE1}"/>
              </a:ext>
            </a:extLst>
          </p:cNvPr>
          <p:cNvSpPr txBox="1"/>
          <p:nvPr/>
        </p:nvSpPr>
        <p:spPr>
          <a:xfrm>
            <a:off x="4815178" y="2691010"/>
            <a:ext cx="978281" cy="461665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1200" b="1" dirty="0">
                <a:solidFill>
                  <a:schemeClr val="tx1"/>
                </a:solidFill>
              </a:rPr>
              <a:t>6.</a:t>
            </a:r>
            <a:r>
              <a:rPr lang="fr-FR" sz="1200" dirty="0">
                <a:solidFill>
                  <a:schemeClr val="tx1"/>
                </a:solidFill>
              </a:rPr>
              <a:t> Cable </a:t>
            </a:r>
          </a:p>
          <a:p>
            <a:r>
              <a:rPr lang="fr-FR" sz="1200" dirty="0">
                <a:solidFill>
                  <a:schemeClr val="tx1"/>
                </a:solidFill>
              </a:rPr>
              <a:t>alimentation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id="{D91BAC30-38C0-4407-92A8-F353C1163F67}"/>
              </a:ext>
            </a:extLst>
          </p:cNvPr>
          <p:cNvGrpSpPr/>
          <p:nvPr/>
        </p:nvGrpSpPr>
        <p:grpSpPr>
          <a:xfrm>
            <a:off x="240761" y="196162"/>
            <a:ext cx="3811835" cy="1689278"/>
            <a:chOff x="2284165" y="1987640"/>
            <a:chExt cx="3811835" cy="1689278"/>
          </a:xfrm>
        </p:grpSpPr>
        <p:cxnSp>
          <p:nvCxnSpPr>
            <p:cNvPr id="5" name="Connecteur droit avec flèche 4">
              <a:extLst>
                <a:ext uri="{FF2B5EF4-FFF2-40B4-BE49-F238E27FC236}">
                  <a16:creationId xmlns:a16="http://schemas.microsoft.com/office/drawing/2014/main" id="{78BFA993-29C1-47FE-A97D-1C1A243F9D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78430" y="2118576"/>
              <a:ext cx="0" cy="1423116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necteur droit avec flèche 5">
              <a:extLst>
                <a:ext uri="{FF2B5EF4-FFF2-40B4-BE49-F238E27FC236}">
                  <a16:creationId xmlns:a16="http://schemas.microsoft.com/office/drawing/2014/main" id="{652C7CBA-1BA5-4280-B4A7-C8260CA7EA01}"/>
                </a:ext>
              </a:extLst>
            </p:cNvPr>
            <p:cNvCxnSpPr>
              <a:cxnSpLocks/>
            </p:cNvCxnSpPr>
            <p:nvPr/>
          </p:nvCxnSpPr>
          <p:spPr>
            <a:xfrm>
              <a:off x="2859110" y="1994079"/>
              <a:ext cx="727656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cteur droit avec flèche 8">
              <a:extLst>
                <a:ext uri="{FF2B5EF4-FFF2-40B4-BE49-F238E27FC236}">
                  <a16:creationId xmlns:a16="http://schemas.microsoft.com/office/drawing/2014/main" id="{F8860204-53C1-4F8A-B115-523FCBA962CD}"/>
                </a:ext>
              </a:extLst>
            </p:cNvPr>
            <p:cNvCxnSpPr>
              <a:cxnSpLocks/>
            </p:cNvCxnSpPr>
            <p:nvPr/>
          </p:nvCxnSpPr>
          <p:spPr>
            <a:xfrm>
              <a:off x="3586766" y="1987640"/>
              <a:ext cx="0" cy="388512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1802EF6-414F-4429-8C5E-AB4C783ABD38}"/>
                </a:ext>
              </a:extLst>
            </p:cNvPr>
            <p:cNvSpPr/>
            <p:nvPr/>
          </p:nvSpPr>
          <p:spPr>
            <a:xfrm>
              <a:off x="3503054" y="2382594"/>
              <a:ext cx="160956" cy="32197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4" name="Connecteur droit avec flèche 13">
              <a:extLst>
                <a:ext uri="{FF2B5EF4-FFF2-40B4-BE49-F238E27FC236}">
                  <a16:creationId xmlns:a16="http://schemas.microsoft.com/office/drawing/2014/main" id="{5DA15E7E-9448-4FFA-8E17-D0FDBBBFFA05}"/>
                </a:ext>
              </a:extLst>
            </p:cNvPr>
            <p:cNvCxnSpPr>
              <a:cxnSpLocks/>
            </p:cNvCxnSpPr>
            <p:nvPr/>
          </p:nvCxnSpPr>
          <p:spPr>
            <a:xfrm>
              <a:off x="3586766" y="2704565"/>
              <a:ext cx="0" cy="388512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riangle isocèle 14">
              <a:extLst>
                <a:ext uri="{FF2B5EF4-FFF2-40B4-BE49-F238E27FC236}">
                  <a16:creationId xmlns:a16="http://schemas.microsoft.com/office/drawing/2014/main" id="{3C4FBB1B-250C-4004-82C3-89C45C98FCE6}"/>
                </a:ext>
              </a:extLst>
            </p:cNvPr>
            <p:cNvSpPr/>
            <p:nvPr/>
          </p:nvSpPr>
          <p:spPr>
            <a:xfrm rot="10800000">
              <a:off x="3438658" y="3093077"/>
              <a:ext cx="289732" cy="191031"/>
            </a:xfrm>
            <a:prstGeom prst="triangl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6" name="Connecteur droit avec flèche 15">
              <a:extLst>
                <a:ext uri="{FF2B5EF4-FFF2-40B4-BE49-F238E27FC236}">
                  <a16:creationId xmlns:a16="http://schemas.microsoft.com/office/drawing/2014/main" id="{C262D4F3-5919-42E9-A716-257F0DC3C4E0}"/>
                </a:ext>
              </a:extLst>
            </p:cNvPr>
            <p:cNvCxnSpPr>
              <a:cxnSpLocks/>
            </p:cNvCxnSpPr>
            <p:nvPr/>
          </p:nvCxnSpPr>
          <p:spPr>
            <a:xfrm>
              <a:off x="3586766" y="3284109"/>
              <a:ext cx="0" cy="388512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cteur droit avec flèche 16">
              <a:extLst>
                <a:ext uri="{FF2B5EF4-FFF2-40B4-BE49-F238E27FC236}">
                  <a16:creationId xmlns:a16="http://schemas.microsoft.com/office/drawing/2014/main" id="{827C59FA-D13E-4548-86D0-65BDB588BA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40805" y="3284109"/>
              <a:ext cx="287599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eur droit avec flèche 19">
              <a:extLst>
                <a:ext uri="{FF2B5EF4-FFF2-40B4-BE49-F238E27FC236}">
                  <a16:creationId xmlns:a16="http://schemas.microsoft.com/office/drawing/2014/main" id="{ACAAC7FA-5872-4D4D-B255-F82BE0023C91}"/>
                </a:ext>
              </a:extLst>
            </p:cNvPr>
            <p:cNvCxnSpPr>
              <a:cxnSpLocks/>
            </p:cNvCxnSpPr>
            <p:nvPr/>
          </p:nvCxnSpPr>
          <p:spPr>
            <a:xfrm>
              <a:off x="2859110" y="3676918"/>
              <a:ext cx="734070" cy="0"/>
            </a:xfrm>
            <a:prstGeom prst="straightConnector1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eur droit avec flèche 23">
              <a:extLst>
                <a:ext uri="{FF2B5EF4-FFF2-40B4-BE49-F238E27FC236}">
                  <a16:creationId xmlns:a16="http://schemas.microsoft.com/office/drawing/2014/main" id="{18D9C378-12D8-4879-87CA-F38604FC03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67956" y="2026279"/>
              <a:ext cx="0" cy="787755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cteur droit avec flèche 25">
              <a:extLst>
                <a:ext uri="{FF2B5EF4-FFF2-40B4-BE49-F238E27FC236}">
                  <a16:creationId xmlns:a16="http://schemas.microsoft.com/office/drawing/2014/main" id="{1FA23462-BB92-418C-828B-E16D56AE07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67956" y="2906335"/>
              <a:ext cx="2148" cy="712628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EF4587FB-667D-4739-8DA3-AF3B594D0B79}"/>
                </a:ext>
              </a:extLst>
            </p:cNvPr>
            <p:cNvCxnSpPr>
              <a:cxnSpLocks/>
            </p:cNvCxnSpPr>
            <p:nvPr/>
          </p:nvCxnSpPr>
          <p:spPr>
            <a:xfrm>
              <a:off x="3586741" y="2026279"/>
              <a:ext cx="0" cy="21894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D866C120-B238-4455-B3DC-B337DD51E9FA}"/>
                </a:ext>
              </a:extLst>
            </p:cNvPr>
            <p:cNvSpPr txBox="1"/>
            <p:nvPr/>
          </p:nvSpPr>
          <p:spPr>
            <a:xfrm>
              <a:off x="3344457" y="2002321"/>
              <a:ext cx="237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i</a:t>
              </a:r>
            </a:p>
          </p:txBody>
        </p:sp>
        <p:sp>
          <p:nvSpPr>
            <p:cNvPr id="33" name="ZoneTexte 32">
              <a:extLst>
                <a:ext uri="{FF2B5EF4-FFF2-40B4-BE49-F238E27FC236}">
                  <a16:creationId xmlns:a16="http://schemas.microsoft.com/office/drawing/2014/main" id="{21B45AF8-4373-4EAA-A071-8EB86364D7F5}"/>
                </a:ext>
              </a:extLst>
            </p:cNvPr>
            <p:cNvSpPr txBox="1"/>
            <p:nvPr/>
          </p:nvSpPr>
          <p:spPr>
            <a:xfrm>
              <a:off x="2284165" y="2593808"/>
              <a:ext cx="6322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V</a:t>
              </a:r>
              <a:r>
                <a:rPr lang="fr-FR" baseline="-25000" dirty="0"/>
                <a:t>GPIO</a:t>
              </a:r>
            </a:p>
          </p:txBody>
        </p:sp>
        <p:sp>
          <p:nvSpPr>
            <p:cNvPr id="34" name="ZoneTexte 33">
              <a:extLst>
                <a:ext uri="{FF2B5EF4-FFF2-40B4-BE49-F238E27FC236}">
                  <a16:creationId xmlns:a16="http://schemas.microsoft.com/office/drawing/2014/main" id="{E03BFCB7-BFE6-4B83-9449-1728F4DF9F61}"/>
                </a:ext>
              </a:extLst>
            </p:cNvPr>
            <p:cNvSpPr txBox="1"/>
            <p:nvPr/>
          </p:nvSpPr>
          <p:spPr>
            <a:xfrm>
              <a:off x="3888998" y="2335233"/>
              <a:ext cx="6567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err="1"/>
                <a:t>V</a:t>
              </a:r>
              <a:r>
                <a:rPr lang="fr-FR" baseline="-25000" dirty="0" err="1"/>
                <a:t>r</a:t>
              </a:r>
              <a:r>
                <a:rPr lang="fr-FR" dirty="0"/>
                <a:t>=Ri</a:t>
              </a:r>
              <a:endParaRPr lang="fr-FR" baseline="-25000" dirty="0"/>
            </a:p>
          </p:txBody>
        </p:sp>
        <p:sp>
          <p:nvSpPr>
            <p:cNvPr id="35" name="ZoneTexte 34">
              <a:extLst>
                <a:ext uri="{FF2B5EF4-FFF2-40B4-BE49-F238E27FC236}">
                  <a16:creationId xmlns:a16="http://schemas.microsoft.com/office/drawing/2014/main" id="{26ACD7D9-50D1-4366-89F9-6FD208B824AC}"/>
                </a:ext>
              </a:extLst>
            </p:cNvPr>
            <p:cNvSpPr txBox="1"/>
            <p:nvPr/>
          </p:nvSpPr>
          <p:spPr>
            <a:xfrm>
              <a:off x="3909318" y="3029327"/>
              <a:ext cx="362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V</a:t>
              </a:r>
              <a:r>
                <a:rPr lang="fr-FR" baseline="-25000" dirty="0"/>
                <a:t>f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A9C3707-C9C2-41C2-995B-7134BB05A3D9}"/>
                </a:ext>
              </a:extLst>
            </p:cNvPr>
            <p:cNvSpPr/>
            <p:nvPr/>
          </p:nvSpPr>
          <p:spPr>
            <a:xfrm>
              <a:off x="3209981" y="2355331"/>
              <a:ext cx="3097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fr-FR" dirty="0"/>
                <a:t>R</a:t>
              </a:r>
            </a:p>
          </p:txBody>
        </p:sp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FDFFDB8D-02F5-4968-9031-30BACC6834C5}"/>
                </a:ext>
              </a:extLst>
            </p:cNvPr>
            <p:cNvGrpSpPr/>
            <p:nvPr/>
          </p:nvGrpSpPr>
          <p:grpSpPr>
            <a:xfrm>
              <a:off x="4834524" y="2561678"/>
              <a:ext cx="1261476" cy="722431"/>
              <a:chOff x="4866918" y="3003927"/>
              <a:chExt cx="1261476" cy="722431"/>
            </a:xfrm>
          </p:grpSpPr>
          <p:sp>
            <p:nvSpPr>
              <p:cNvPr id="38" name="ZoneTexte 37">
                <a:extLst>
                  <a:ext uri="{FF2B5EF4-FFF2-40B4-BE49-F238E27FC236}">
                    <a16:creationId xmlns:a16="http://schemas.microsoft.com/office/drawing/2014/main" id="{A3AF5564-EFE9-4E57-A14A-25A32A5BCAE6}"/>
                  </a:ext>
                </a:extLst>
              </p:cNvPr>
              <p:cNvSpPr txBox="1"/>
              <p:nvPr/>
            </p:nvSpPr>
            <p:spPr>
              <a:xfrm>
                <a:off x="4866918" y="3172360"/>
                <a:ext cx="4780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/>
                  <a:t>R =</a:t>
                </a:r>
              </a:p>
            </p:txBody>
          </p:sp>
          <p:sp>
            <p:nvSpPr>
              <p:cNvPr id="39" name="ZoneTexte 38">
                <a:extLst>
                  <a:ext uri="{FF2B5EF4-FFF2-40B4-BE49-F238E27FC236}">
                    <a16:creationId xmlns:a16="http://schemas.microsoft.com/office/drawing/2014/main" id="{02148467-4541-40AD-BC44-FA6E30545290}"/>
                  </a:ext>
                </a:extLst>
              </p:cNvPr>
              <p:cNvSpPr txBox="1"/>
              <p:nvPr/>
            </p:nvSpPr>
            <p:spPr>
              <a:xfrm>
                <a:off x="5247640" y="3003927"/>
                <a:ext cx="8807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/>
                  <a:t>V</a:t>
                </a:r>
                <a:r>
                  <a:rPr lang="fr-FR" baseline="-25000" dirty="0"/>
                  <a:t>GPIO</a:t>
                </a:r>
                <a:r>
                  <a:rPr lang="fr-FR" dirty="0"/>
                  <a:t>-V</a:t>
                </a:r>
                <a:r>
                  <a:rPr lang="fr-FR" baseline="-25000" dirty="0"/>
                  <a:t>f</a:t>
                </a:r>
              </a:p>
            </p:txBody>
          </p:sp>
          <p:cxnSp>
            <p:nvCxnSpPr>
              <p:cNvPr id="40" name="Connecteur droit avec flèche 39">
                <a:extLst>
                  <a:ext uri="{FF2B5EF4-FFF2-40B4-BE49-F238E27FC236}">
                    <a16:creationId xmlns:a16="http://schemas.microsoft.com/office/drawing/2014/main" id="{4B2F12F5-8C65-4C27-ACD4-132DE9A77B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24189" y="3370898"/>
                <a:ext cx="727656" cy="0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ZoneTexte 40">
                <a:extLst>
                  <a:ext uri="{FF2B5EF4-FFF2-40B4-BE49-F238E27FC236}">
                    <a16:creationId xmlns:a16="http://schemas.microsoft.com/office/drawing/2014/main" id="{AF56D52E-F0D0-41CB-AD8F-D03F044F2F7E}"/>
                  </a:ext>
                </a:extLst>
              </p:cNvPr>
              <p:cNvSpPr txBox="1"/>
              <p:nvPr/>
            </p:nvSpPr>
            <p:spPr>
              <a:xfrm>
                <a:off x="5530671" y="3357026"/>
                <a:ext cx="23756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/>
                  <a:t>i</a:t>
                </a:r>
              </a:p>
            </p:txBody>
          </p:sp>
        </p:grpSp>
      </p:grpSp>
      <p:pic>
        <p:nvPicPr>
          <p:cNvPr id="25" name="Image 24">
            <a:extLst>
              <a:ext uri="{FF2B5EF4-FFF2-40B4-BE49-F238E27FC236}">
                <a16:creationId xmlns:a16="http://schemas.microsoft.com/office/drawing/2014/main" id="{5562B320-97D8-4710-A6A0-A99F6CDE3B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22170" t="4230" r="22330" b="4270"/>
          <a:stretch/>
        </p:blipFill>
        <p:spPr>
          <a:xfrm rot="16200000">
            <a:off x="4130201" y="-13434662"/>
            <a:ext cx="5308440" cy="8751753"/>
          </a:xfrm>
          <a:prstGeom prst="rect">
            <a:avLst/>
          </a:prstGeom>
        </p:spPr>
      </p:pic>
      <p:pic>
        <p:nvPicPr>
          <p:cNvPr id="27" name="Image 26">
            <a:extLst>
              <a:ext uri="{FF2B5EF4-FFF2-40B4-BE49-F238E27FC236}">
                <a16:creationId xmlns:a16="http://schemas.microsoft.com/office/drawing/2014/main" id="{2D8CD02C-0EF4-4A82-BBB8-F9496A98B0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50" t="9970" r="17596" b="5544"/>
          <a:stretch/>
        </p:blipFill>
        <p:spPr>
          <a:xfrm>
            <a:off x="11269312" y="-11381771"/>
            <a:ext cx="3817095" cy="4823873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177EA720-F8F8-40E4-902D-6F94AB3438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50" t="9970" r="17596" b="5544"/>
          <a:stretch/>
        </p:blipFill>
        <p:spPr>
          <a:xfrm flipH="1">
            <a:off x="-1370945" y="-11255948"/>
            <a:ext cx="3817095" cy="4823873"/>
          </a:xfrm>
          <a:prstGeom prst="rect">
            <a:avLst/>
          </a:prstGeom>
        </p:spPr>
      </p:pic>
      <p:grpSp>
        <p:nvGrpSpPr>
          <p:cNvPr id="30" name="Groupe 29">
            <a:extLst>
              <a:ext uri="{FF2B5EF4-FFF2-40B4-BE49-F238E27FC236}">
                <a16:creationId xmlns:a16="http://schemas.microsoft.com/office/drawing/2014/main" id="{D68D51D7-556C-4315-878A-43F81F0022B9}"/>
              </a:ext>
            </a:extLst>
          </p:cNvPr>
          <p:cNvGrpSpPr/>
          <p:nvPr/>
        </p:nvGrpSpPr>
        <p:grpSpPr>
          <a:xfrm>
            <a:off x="6806717" y="1736516"/>
            <a:ext cx="1178707" cy="616982"/>
            <a:chOff x="12220759" y="7370505"/>
            <a:chExt cx="1178707" cy="616982"/>
          </a:xfrm>
        </p:grpSpPr>
        <p:pic>
          <p:nvPicPr>
            <p:cNvPr id="31" name="Image 30">
              <a:extLst>
                <a:ext uri="{FF2B5EF4-FFF2-40B4-BE49-F238E27FC236}">
                  <a16:creationId xmlns:a16="http://schemas.microsoft.com/office/drawing/2014/main" id="{106D7E93-E018-41DD-A6B4-6E8EC94EEF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3476" t="27298" r="8743" b="32337"/>
            <a:stretch/>
          </p:blipFill>
          <p:spPr>
            <a:xfrm>
              <a:off x="12352554" y="7551625"/>
              <a:ext cx="731922" cy="435862"/>
            </a:xfrm>
            <a:prstGeom prst="rect">
              <a:avLst/>
            </a:prstGeom>
          </p:spPr>
        </p:pic>
        <p:sp>
          <p:nvSpPr>
            <p:cNvPr id="37" name="ZoneTexte 36">
              <a:extLst>
                <a:ext uri="{FF2B5EF4-FFF2-40B4-BE49-F238E27FC236}">
                  <a16:creationId xmlns:a16="http://schemas.microsoft.com/office/drawing/2014/main" id="{09ECA111-22FF-47DA-BAD7-45E9273A6E55}"/>
                </a:ext>
              </a:extLst>
            </p:cNvPr>
            <p:cNvSpPr txBox="1"/>
            <p:nvPr/>
          </p:nvSpPr>
          <p:spPr>
            <a:xfrm>
              <a:off x="12220759" y="7370505"/>
              <a:ext cx="11787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200" b="1" dirty="0"/>
                <a:t>1.</a:t>
              </a:r>
              <a:r>
                <a:rPr lang="fr-FR" sz="1200" dirty="0"/>
                <a:t> Capteur TP</a:t>
              </a:r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6732BD06-4400-4794-872B-BB7118F2FD69}"/>
              </a:ext>
            </a:extLst>
          </p:cNvPr>
          <p:cNvSpPr txBox="1"/>
          <p:nvPr/>
        </p:nvSpPr>
        <p:spPr>
          <a:xfrm>
            <a:off x="5693481" y="-12780122"/>
            <a:ext cx="17892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Enclosure tube</a:t>
            </a:r>
          </a:p>
          <a:p>
            <a:r>
              <a:rPr lang="fr-FR" sz="2000" dirty="0"/>
              <a:t>BR-102649-150</a:t>
            </a:r>
          </a:p>
          <a:p>
            <a:r>
              <a:rPr lang="fr-FR" sz="2000" dirty="0"/>
              <a:t>3’’     15cm</a:t>
            </a:r>
          </a:p>
          <a:p>
            <a:r>
              <a:rPr lang="fr-FR" sz="2000" dirty="0" err="1"/>
              <a:t>Acrylic</a:t>
            </a:r>
            <a:endParaRPr lang="fr-FR" sz="2000" dirty="0"/>
          </a:p>
        </p:txBody>
      </p:sp>
      <p:pic>
        <p:nvPicPr>
          <p:cNvPr id="46" name="Image 45">
            <a:extLst>
              <a:ext uri="{FF2B5EF4-FFF2-40B4-BE49-F238E27FC236}">
                <a16:creationId xmlns:a16="http://schemas.microsoft.com/office/drawing/2014/main" id="{864693E3-2BF1-43F2-93A9-43CD8C44CB7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833" t="31201" r="17271" b="27332"/>
          <a:stretch/>
        </p:blipFill>
        <p:spPr>
          <a:xfrm>
            <a:off x="5799036" y="1829650"/>
            <a:ext cx="824486" cy="526823"/>
          </a:xfrm>
          <a:prstGeom prst="rect">
            <a:avLst/>
          </a:prstGeom>
        </p:spPr>
      </p:pic>
      <p:sp>
        <p:nvSpPr>
          <p:cNvPr id="48" name="ZoneTexte 47">
            <a:extLst>
              <a:ext uri="{FF2B5EF4-FFF2-40B4-BE49-F238E27FC236}">
                <a16:creationId xmlns:a16="http://schemas.microsoft.com/office/drawing/2014/main" id="{FDD810D8-E1B3-4386-8893-76877BCFE0C9}"/>
              </a:ext>
            </a:extLst>
          </p:cNvPr>
          <p:cNvSpPr txBox="1"/>
          <p:nvPr/>
        </p:nvSpPr>
        <p:spPr>
          <a:xfrm>
            <a:off x="-6242750" y="-12098698"/>
            <a:ext cx="23133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Dome</a:t>
            </a:r>
            <a:r>
              <a:rPr lang="fr-FR" sz="2000" dirty="0"/>
              <a:t> </a:t>
            </a:r>
            <a:r>
              <a:rPr lang="fr-FR" sz="2000" dirty="0" err="1"/>
              <a:t>optically</a:t>
            </a:r>
            <a:r>
              <a:rPr lang="fr-FR" sz="2000" dirty="0"/>
              <a:t> </a:t>
            </a:r>
            <a:r>
              <a:rPr lang="fr-FR" sz="2000" dirty="0" err="1"/>
              <a:t>clear</a:t>
            </a:r>
            <a:endParaRPr lang="fr-FR" sz="2000" dirty="0"/>
          </a:p>
          <a:p>
            <a:r>
              <a:rPr lang="fr-FR" sz="2000" dirty="0"/>
              <a:t>3’’</a:t>
            </a:r>
          </a:p>
          <a:p>
            <a:r>
              <a:rPr lang="fr-FR" sz="2000" dirty="0"/>
              <a:t>BR-101059</a:t>
            </a:r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71E02DBD-0D28-448A-8D99-15762AEC47C2}"/>
              </a:ext>
            </a:extLst>
          </p:cNvPr>
          <p:cNvSpPr txBox="1"/>
          <p:nvPr/>
        </p:nvSpPr>
        <p:spPr>
          <a:xfrm>
            <a:off x="11307142" y="-11790922"/>
            <a:ext cx="13211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Flange</a:t>
            </a:r>
            <a:r>
              <a:rPr lang="fr-FR" sz="2000" dirty="0"/>
              <a:t> cap</a:t>
            </a:r>
          </a:p>
          <a:p>
            <a:r>
              <a:rPr lang="fr-FR" sz="2000" dirty="0"/>
              <a:t>BR-100647</a:t>
            </a:r>
          </a:p>
          <a:p>
            <a:r>
              <a:rPr lang="fr-FR" sz="2000" dirty="0"/>
              <a:t>3’’</a:t>
            </a: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5734F3F5-A047-4A44-806C-E8C93F510633}"/>
              </a:ext>
            </a:extLst>
          </p:cNvPr>
          <p:cNvSpPr txBox="1"/>
          <p:nvPr/>
        </p:nvSpPr>
        <p:spPr>
          <a:xfrm>
            <a:off x="-1269001" y="-12022781"/>
            <a:ext cx="13211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/>
              <a:t>Flange</a:t>
            </a:r>
            <a:r>
              <a:rPr lang="fr-FR" sz="2000" dirty="0"/>
              <a:t> cap</a:t>
            </a:r>
          </a:p>
          <a:p>
            <a:r>
              <a:rPr lang="fr-FR" sz="2000" dirty="0"/>
              <a:t>BR-100647</a:t>
            </a:r>
          </a:p>
          <a:p>
            <a:r>
              <a:rPr lang="fr-FR" sz="2000" dirty="0"/>
              <a:t>3’’</a:t>
            </a:r>
          </a:p>
        </p:txBody>
      </p:sp>
      <p:sp>
        <p:nvSpPr>
          <p:cNvPr id="51" name="Rectangle : coins arrondis 50">
            <a:extLst>
              <a:ext uri="{FF2B5EF4-FFF2-40B4-BE49-F238E27FC236}">
                <a16:creationId xmlns:a16="http://schemas.microsoft.com/office/drawing/2014/main" id="{8B9C4B6F-191B-4708-9751-2110B64C056D}"/>
              </a:ext>
            </a:extLst>
          </p:cNvPr>
          <p:cNvSpPr/>
          <p:nvPr/>
        </p:nvSpPr>
        <p:spPr>
          <a:xfrm>
            <a:off x="-6632106" y="-12817594"/>
            <a:ext cx="27975008" cy="11483318"/>
          </a:xfrm>
          <a:prstGeom prst="roundRect">
            <a:avLst>
              <a:gd name="adj" fmla="val 9521"/>
            </a:avLst>
          </a:prstGeom>
          <a:noFill/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ZoneTexte 51">
            <a:extLst>
              <a:ext uri="{FF2B5EF4-FFF2-40B4-BE49-F238E27FC236}">
                <a16:creationId xmlns:a16="http://schemas.microsoft.com/office/drawing/2014/main" id="{FDF0B3D1-0449-4F03-8265-372CA47FFFEB}"/>
              </a:ext>
            </a:extLst>
          </p:cNvPr>
          <p:cNvSpPr txBox="1"/>
          <p:nvPr/>
        </p:nvSpPr>
        <p:spPr>
          <a:xfrm>
            <a:off x="17151674" y="-2402409"/>
            <a:ext cx="37257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400" dirty="0"/>
              <a:t>Caisson </a:t>
            </a:r>
            <a:r>
              <a:rPr lang="fr-FR" sz="4400" dirty="0" err="1"/>
              <a:t>video</a:t>
            </a:r>
            <a:r>
              <a:rPr lang="fr-FR" sz="4400" dirty="0"/>
              <a:t> 1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301DF7D3-7D1A-4A0A-AB2D-1D5BBA578FE7}"/>
              </a:ext>
            </a:extLst>
          </p:cNvPr>
          <p:cNvGrpSpPr/>
          <p:nvPr/>
        </p:nvGrpSpPr>
        <p:grpSpPr>
          <a:xfrm>
            <a:off x="7069049" y="3868188"/>
            <a:ext cx="1125435" cy="642691"/>
            <a:chOff x="9592481" y="6901398"/>
            <a:chExt cx="1125435" cy="642691"/>
          </a:xfrm>
        </p:grpSpPr>
        <p:pic>
          <p:nvPicPr>
            <p:cNvPr id="54" name="Image 53">
              <a:extLst>
                <a:ext uri="{FF2B5EF4-FFF2-40B4-BE49-F238E27FC236}">
                  <a16:creationId xmlns:a16="http://schemas.microsoft.com/office/drawing/2014/main" id="{B682422D-17EF-4B6E-83E3-5E750ED1A6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7666" b="25718"/>
            <a:stretch/>
          </p:blipFill>
          <p:spPr>
            <a:xfrm flipH="1">
              <a:off x="10092090" y="6901398"/>
              <a:ext cx="625826" cy="642691"/>
            </a:xfrm>
            <a:prstGeom prst="rect">
              <a:avLst/>
            </a:prstGeom>
          </p:spPr>
        </p:pic>
        <p:sp>
          <p:nvSpPr>
            <p:cNvPr id="55" name="ZoneTexte 54">
              <a:extLst>
                <a:ext uri="{FF2B5EF4-FFF2-40B4-BE49-F238E27FC236}">
                  <a16:creationId xmlns:a16="http://schemas.microsoft.com/office/drawing/2014/main" id="{EE27FFF8-4779-473A-9CA4-E983BA827F36}"/>
                </a:ext>
              </a:extLst>
            </p:cNvPr>
            <p:cNvSpPr txBox="1"/>
            <p:nvPr/>
          </p:nvSpPr>
          <p:spPr>
            <a:xfrm>
              <a:off x="9592481" y="7126719"/>
              <a:ext cx="64953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b="1" dirty="0"/>
                <a:t>4.</a:t>
              </a:r>
              <a:r>
                <a:rPr lang="fr-FR" sz="1200" dirty="0"/>
                <a:t> 4 pin</a:t>
              </a:r>
            </a:p>
          </p:txBody>
        </p:sp>
      </p:grpSp>
      <p:grpSp>
        <p:nvGrpSpPr>
          <p:cNvPr id="56" name="Groupe 55">
            <a:extLst>
              <a:ext uri="{FF2B5EF4-FFF2-40B4-BE49-F238E27FC236}">
                <a16:creationId xmlns:a16="http://schemas.microsoft.com/office/drawing/2014/main" id="{3A3D27B2-F09A-4462-B3A5-3C19D8CD1D18}"/>
              </a:ext>
            </a:extLst>
          </p:cNvPr>
          <p:cNvGrpSpPr/>
          <p:nvPr/>
        </p:nvGrpSpPr>
        <p:grpSpPr>
          <a:xfrm>
            <a:off x="5843524" y="-5728452"/>
            <a:ext cx="2715709" cy="3779225"/>
            <a:chOff x="10564913" y="7385135"/>
            <a:chExt cx="2715709" cy="3779225"/>
          </a:xfrm>
        </p:grpSpPr>
        <p:grpSp>
          <p:nvGrpSpPr>
            <p:cNvPr id="57" name="Groupe 56">
              <a:extLst>
                <a:ext uri="{FF2B5EF4-FFF2-40B4-BE49-F238E27FC236}">
                  <a16:creationId xmlns:a16="http://schemas.microsoft.com/office/drawing/2014/main" id="{AD5EFC5F-ED1D-459C-A43A-F4D5F1AC3260}"/>
                </a:ext>
              </a:extLst>
            </p:cNvPr>
            <p:cNvGrpSpPr/>
            <p:nvPr/>
          </p:nvGrpSpPr>
          <p:grpSpPr>
            <a:xfrm>
              <a:off x="10643864" y="9320646"/>
              <a:ext cx="2636758" cy="1843714"/>
              <a:chOff x="19680004" y="6714747"/>
              <a:chExt cx="2636758" cy="1843714"/>
            </a:xfrm>
          </p:grpSpPr>
          <p:pic>
            <p:nvPicPr>
              <p:cNvPr id="61" name="Image 60">
                <a:extLst>
                  <a:ext uri="{FF2B5EF4-FFF2-40B4-BE49-F238E27FC236}">
                    <a16:creationId xmlns:a16="http://schemas.microsoft.com/office/drawing/2014/main" id="{CCA8F587-A6FE-47AB-BECD-199F4008D8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680004" y="6714747"/>
                <a:ext cx="1597306" cy="1527858"/>
              </a:xfrm>
              <a:prstGeom prst="rect">
                <a:avLst/>
              </a:prstGeom>
            </p:spPr>
          </p:pic>
          <p:sp>
            <p:nvSpPr>
              <p:cNvPr id="62" name="ZoneTexte 61">
                <a:extLst>
                  <a:ext uri="{FF2B5EF4-FFF2-40B4-BE49-F238E27FC236}">
                    <a16:creationId xmlns:a16="http://schemas.microsoft.com/office/drawing/2014/main" id="{272FE674-FEE7-450F-A2E8-5B8EE4E7C4E1}"/>
                  </a:ext>
                </a:extLst>
              </p:cNvPr>
              <p:cNvSpPr txBox="1"/>
              <p:nvPr/>
            </p:nvSpPr>
            <p:spPr>
              <a:xfrm>
                <a:off x="20635468" y="7850575"/>
                <a:ext cx="168129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2000" dirty="0" err="1"/>
                  <a:t>Locking</a:t>
                </a:r>
                <a:r>
                  <a:rPr lang="fr-FR" sz="2000" dirty="0"/>
                  <a:t> sleeve</a:t>
                </a:r>
              </a:p>
              <a:p>
                <a:r>
                  <a:rPr lang="fr-FR" sz="2000" dirty="0"/>
                  <a:t>COB-1001 </a:t>
                </a:r>
              </a:p>
            </p:txBody>
          </p:sp>
        </p:grpSp>
        <p:grpSp>
          <p:nvGrpSpPr>
            <p:cNvPr id="58" name="Groupe 57">
              <a:extLst>
                <a:ext uri="{FF2B5EF4-FFF2-40B4-BE49-F238E27FC236}">
                  <a16:creationId xmlns:a16="http://schemas.microsoft.com/office/drawing/2014/main" id="{239B018C-5D4A-4513-8917-7DF7DD2210CF}"/>
                </a:ext>
              </a:extLst>
            </p:cNvPr>
            <p:cNvGrpSpPr/>
            <p:nvPr/>
          </p:nvGrpSpPr>
          <p:grpSpPr>
            <a:xfrm>
              <a:off x="10564913" y="7385135"/>
              <a:ext cx="2370500" cy="1667768"/>
              <a:chOff x="13238576" y="7026154"/>
              <a:chExt cx="2370500" cy="1667768"/>
            </a:xfrm>
          </p:grpSpPr>
          <p:pic>
            <p:nvPicPr>
              <p:cNvPr id="59" name="Image 58">
                <a:extLst>
                  <a:ext uri="{FF2B5EF4-FFF2-40B4-BE49-F238E27FC236}">
                    <a16:creationId xmlns:a16="http://schemas.microsoft.com/office/drawing/2014/main" id="{6566C00A-07E9-4D7C-9323-F30F7D7685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238576" y="7026154"/>
                <a:ext cx="1736203" cy="1383175"/>
              </a:xfrm>
              <a:prstGeom prst="rect">
                <a:avLst/>
              </a:prstGeom>
            </p:spPr>
          </p:pic>
          <p:sp>
            <p:nvSpPr>
              <p:cNvPr id="60" name="ZoneTexte 59">
                <a:extLst>
                  <a:ext uri="{FF2B5EF4-FFF2-40B4-BE49-F238E27FC236}">
                    <a16:creationId xmlns:a16="http://schemas.microsoft.com/office/drawing/2014/main" id="{6D78CE68-5A40-40BB-AAE4-9D5EC350F95D}"/>
                  </a:ext>
                </a:extLst>
              </p:cNvPr>
              <p:cNvSpPr txBox="1"/>
              <p:nvPr/>
            </p:nvSpPr>
            <p:spPr>
              <a:xfrm>
                <a:off x="14106677" y="7986036"/>
                <a:ext cx="1502399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2000" dirty="0" err="1"/>
                  <a:t>Dummy</a:t>
                </a:r>
                <a:r>
                  <a:rPr lang="fr-FR" sz="2000" dirty="0"/>
                  <a:t> Plug</a:t>
                </a:r>
              </a:p>
              <a:p>
                <a:r>
                  <a:rPr lang="fr-FR" sz="2000" dirty="0"/>
                  <a:t>COB-1002 </a:t>
                </a:r>
              </a:p>
            </p:txBody>
          </p:sp>
        </p:grpSp>
      </p:grpSp>
      <p:grpSp>
        <p:nvGrpSpPr>
          <p:cNvPr id="63" name="Groupe 62">
            <a:extLst>
              <a:ext uri="{FF2B5EF4-FFF2-40B4-BE49-F238E27FC236}">
                <a16:creationId xmlns:a16="http://schemas.microsoft.com/office/drawing/2014/main" id="{EB977B32-E6D4-4165-889C-902182D8C9B4}"/>
              </a:ext>
            </a:extLst>
          </p:cNvPr>
          <p:cNvGrpSpPr/>
          <p:nvPr/>
        </p:nvGrpSpPr>
        <p:grpSpPr>
          <a:xfrm>
            <a:off x="10622345" y="-4432057"/>
            <a:ext cx="4394426" cy="1847945"/>
            <a:chOff x="17046099" y="7402268"/>
            <a:chExt cx="4394426" cy="1847945"/>
          </a:xfrm>
        </p:grpSpPr>
        <p:sp>
          <p:nvSpPr>
            <p:cNvPr id="64" name="ZoneTexte 63">
              <a:extLst>
                <a:ext uri="{FF2B5EF4-FFF2-40B4-BE49-F238E27FC236}">
                  <a16:creationId xmlns:a16="http://schemas.microsoft.com/office/drawing/2014/main" id="{648F9754-2006-474A-906C-A59D1241F31E}"/>
                </a:ext>
              </a:extLst>
            </p:cNvPr>
            <p:cNvSpPr txBox="1"/>
            <p:nvPr/>
          </p:nvSpPr>
          <p:spPr>
            <a:xfrm>
              <a:off x="18989259" y="7480427"/>
              <a:ext cx="178927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000" dirty="0"/>
                <a:t>Presse étoupe</a:t>
              </a:r>
            </a:p>
            <a:p>
              <a:r>
                <a:rPr lang="fr-FR" sz="2000" dirty="0"/>
                <a:t>8.5 mm HC</a:t>
              </a:r>
            </a:p>
            <a:p>
              <a:r>
                <a:rPr lang="fr-FR" sz="2000" dirty="0"/>
                <a:t>BR-100870-185</a:t>
              </a:r>
            </a:p>
          </p:txBody>
        </p:sp>
        <p:pic>
          <p:nvPicPr>
            <p:cNvPr id="65" name="Image 64">
              <a:extLst>
                <a:ext uri="{FF2B5EF4-FFF2-40B4-BE49-F238E27FC236}">
                  <a16:creationId xmlns:a16="http://schemas.microsoft.com/office/drawing/2014/main" id="{4E063CB2-0A06-4D2D-A2E3-F215043558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7046099" y="7402268"/>
              <a:ext cx="4394426" cy="1847945"/>
            </a:xfrm>
            <a:prstGeom prst="rect">
              <a:avLst/>
            </a:prstGeom>
          </p:spPr>
        </p:pic>
      </p:grpSp>
      <p:pic>
        <p:nvPicPr>
          <p:cNvPr id="66" name="Image 65">
            <a:extLst>
              <a:ext uri="{FF2B5EF4-FFF2-40B4-BE49-F238E27FC236}">
                <a16:creationId xmlns:a16="http://schemas.microsoft.com/office/drawing/2014/main" id="{01D63459-43A4-43F1-808D-8036BE5198A5}"/>
              </a:ext>
            </a:extLst>
          </p:cNvPr>
          <p:cNvPicPr>
            <a:picLocks noChangeAspect="1"/>
          </p:cNvPicPr>
          <p:nvPr/>
        </p:nvPicPr>
        <p:blipFill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6200000">
            <a:off x="-5950315" y="-10750876"/>
            <a:ext cx="5257811" cy="2505106"/>
          </a:xfrm>
          <a:prstGeom prst="rect">
            <a:avLst/>
          </a:prstGeom>
        </p:spPr>
      </p:pic>
      <p:sp>
        <p:nvSpPr>
          <p:cNvPr id="67" name="ZoneTexte 66">
            <a:extLst>
              <a:ext uri="{FF2B5EF4-FFF2-40B4-BE49-F238E27FC236}">
                <a16:creationId xmlns:a16="http://schemas.microsoft.com/office/drawing/2014/main" id="{FA83C554-71D8-4818-AABC-C49810F510C0}"/>
              </a:ext>
            </a:extLst>
          </p:cNvPr>
          <p:cNvSpPr txBox="1"/>
          <p:nvPr/>
        </p:nvSpPr>
        <p:spPr>
          <a:xfrm>
            <a:off x="16247222" y="-12579387"/>
            <a:ext cx="178927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/>
              <a:t>End cap</a:t>
            </a:r>
          </a:p>
          <a:p>
            <a:r>
              <a:rPr lang="fr-FR" sz="2000" dirty="0"/>
              <a:t>BR-100949-007</a:t>
            </a:r>
          </a:p>
          <a:p>
            <a:r>
              <a:rPr lang="fr-FR" sz="2000" dirty="0"/>
              <a:t>3’’</a:t>
            </a:r>
          </a:p>
          <a:p>
            <a:r>
              <a:rPr lang="fr-FR" sz="2000" dirty="0"/>
              <a:t>7 </a:t>
            </a:r>
            <a:r>
              <a:rPr lang="fr-FR" sz="2000" dirty="0" err="1"/>
              <a:t>Holes</a:t>
            </a:r>
            <a:endParaRPr lang="fr-FR" sz="2000" dirty="0"/>
          </a:p>
        </p:txBody>
      </p:sp>
      <p:pic>
        <p:nvPicPr>
          <p:cNvPr id="68" name="Image 67">
            <a:extLst>
              <a:ext uri="{FF2B5EF4-FFF2-40B4-BE49-F238E27FC236}">
                <a16:creationId xmlns:a16="http://schemas.microsoft.com/office/drawing/2014/main" id="{C543817F-1224-47FE-80F3-9BC8047478FE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94430" y="2548518"/>
            <a:ext cx="1987373" cy="1760964"/>
          </a:xfrm>
          <a:prstGeom prst="rect">
            <a:avLst/>
          </a:prstGeom>
        </p:spPr>
      </p:pic>
      <p:pic>
        <p:nvPicPr>
          <p:cNvPr id="73" name="Image 72">
            <a:extLst>
              <a:ext uri="{FF2B5EF4-FFF2-40B4-BE49-F238E27FC236}">
                <a16:creationId xmlns:a16="http://schemas.microsoft.com/office/drawing/2014/main" id="{A45349D5-8C32-4B55-B42B-CEC1A43AE5B5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78562" y="3261360"/>
            <a:ext cx="794576" cy="459879"/>
          </a:xfrm>
          <a:prstGeom prst="rect">
            <a:avLst/>
          </a:prstGeom>
        </p:spPr>
      </p:pic>
      <p:sp>
        <p:nvSpPr>
          <p:cNvPr id="74" name="ZoneTexte 73">
            <a:extLst>
              <a:ext uri="{FF2B5EF4-FFF2-40B4-BE49-F238E27FC236}">
                <a16:creationId xmlns:a16="http://schemas.microsoft.com/office/drawing/2014/main" id="{1A36DBFF-EF13-49F8-AD83-DB5EA02B07CB}"/>
              </a:ext>
            </a:extLst>
          </p:cNvPr>
          <p:cNvSpPr txBox="1"/>
          <p:nvPr/>
        </p:nvSpPr>
        <p:spPr>
          <a:xfrm>
            <a:off x="18782345" y="-6015757"/>
            <a:ext cx="1175322" cy="13572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x2</a:t>
            </a: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3974B713-6F89-4619-8E32-EC3D121680C6}"/>
              </a:ext>
            </a:extLst>
          </p:cNvPr>
          <p:cNvSpPr txBox="1"/>
          <p:nvPr/>
        </p:nvSpPr>
        <p:spPr>
          <a:xfrm>
            <a:off x="8331628" y="-4473122"/>
            <a:ext cx="1175322" cy="13572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x2</a:t>
            </a:r>
          </a:p>
        </p:txBody>
      </p:sp>
      <p:cxnSp>
        <p:nvCxnSpPr>
          <p:cNvPr id="3" name="Connecteur droit avec flèche 2">
            <a:extLst>
              <a:ext uri="{FF2B5EF4-FFF2-40B4-BE49-F238E27FC236}">
                <a16:creationId xmlns:a16="http://schemas.microsoft.com/office/drawing/2014/main" id="{2C4E3D86-5B5D-4ED1-B076-EA69668DEF5A}"/>
              </a:ext>
            </a:extLst>
          </p:cNvPr>
          <p:cNvCxnSpPr>
            <a:cxnSpLocks/>
          </p:cNvCxnSpPr>
          <p:nvPr/>
        </p:nvCxnSpPr>
        <p:spPr>
          <a:xfrm flipH="1">
            <a:off x="6583680" y="2377515"/>
            <a:ext cx="502920" cy="1066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Groupe 68">
            <a:extLst>
              <a:ext uri="{FF2B5EF4-FFF2-40B4-BE49-F238E27FC236}">
                <a16:creationId xmlns:a16="http://schemas.microsoft.com/office/drawing/2014/main" id="{47D3B959-1E92-4C8D-A730-1F9A1B8A3124}"/>
              </a:ext>
            </a:extLst>
          </p:cNvPr>
          <p:cNvGrpSpPr/>
          <p:nvPr/>
        </p:nvGrpSpPr>
        <p:grpSpPr>
          <a:xfrm>
            <a:off x="7303822" y="2135567"/>
            <a:ext cx="1071599" cy="832438"/>
            <a:chOff x="7213186" y="8164028"/>
            <a:chExt cx="1071599" cy="832438"/>
          </a:xfrm>
        </p:grpSpPr>
        <p:pic>
          <p:nvPicPr>
            <p:cNvPr id="70" name="Image 69">
              <a:extLst>
                <a:ext uri="{FF2B5EF4-FFF2-40B4-BE49-F238E27FC236}">
                  <a16:creationId xmlns:a16="http://schemas.microsoft.com/office/drawing/2014/main" id="{1463C00E-FF25-4FFB-8B19-E568CB331D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666" b="25718"/>
            <a:stretch/>
          </p:blipFill>
          <p:spPr>
            <a:xfrm>
              <a:off x="7474191" y="8164028"/>
              <a:ext cx="810594" cy="83243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</p:pic>
        <p:sp>
          <p:nvSpPr>
            <p:cNvPr id="71" name="ZoneTexte 70">
              <a:extLst>
                <a:ext uri="{FF2B5EF4-FFF2-40B4-BE49-F238E27FC236}">
                  <a16:creationId xmlns:a16="http://schemas.microsoft.com/office/drawing/2014/main" id="{82CBBD3A-BD39-4C95-841D-DAB42FA43288}"/>
                </a:ext>
              </a:extLst>
            </p:cNvPr>
            <p:cNvSpPr txBox="1"/>
            <p:nvPr/>
          </p:nvSpPr>
          <p:spPr>
            <a:xfrm>
              <a:off x="7213186" y="8238954"/>
              <a:ext cx="646331" cy="276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fr-FR" sz="1200" b="1" dirty="0">
                  <a:solidFill>
                    <a:schemeClr val="tx1"/>
                  </a:solidFill>
                </a:rPr>
                <a:t>2.</a:t>
              </a:r>
              <a:r>
                <a:rPr lang="fr-FR" sz="1200" dirty="0">
                  <a:solidFill>
                    <a:schemeClr val="tx1"/>
                  </a:solidFill>
                </a:rPr>
                <a:t> 8 pin</a:t>
              </a:r>
            </a:p>
          </p:txBody>
        </p:sp>
      </p:grpSp>
      <p:cxnSp>
        <p:nvCxnSpPr>
          <p:cNvPr id="76" name="Connecteur droit avec flèche 75">
            <a:extLst>
              <a:ext uri="{FF2B5EF4-FFF2-40B4-BE49-F238E27FC236}">
                <a16:creationId xmlns:a16="http://schemas.microsoft.com/office/drawing/2014/main" id="{7C587D96-C410-4462-91E2-1E30500DBDF6}"/>
              </a:ext>
            </a:extLst>
          </p:cNvPr>
          <p:cNvCxnSpPr>
            <a:cxnSpLocks/>
            <a:stCxn id="71" idx="2"/>
          </p:cNvCxnSpPr>
          <p:nvPr/>
        </p:nvCxnSpPr>
        <p:spPr>
          <a:xfrm flipH="1">
            <a:off x="6888748" y="2487492"/>
            <a:ext cx="738240" cy="773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ZoneTexte 76">
            <a:extLst>
              <a:ext uri="{FF2B5EF4-FFF2-40B4-BE49-F238E27FC236}">
                <a16:creationId xmlns:a16="http://schemas.microsoft.com/office/drawing/2014/main" id="{7A5B1FC1-FE5D-4E22-A19F-22D30F867924}"/>
              </a:ext>
            </a:extLst>
          </p:cNvPr>
          <p:cNvSpPr txBox="1"/>
          <p:nvPr/>
        </p:nvSpPr>
        <p:spPr>
          <a:xfrm>
            <a:off x="7462824" y="3000508"/>
            <a:ext cx="893193" cy="276999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1200" b="1" dirty="0">
                <a:solidFill>
                  <a:schemeClr val="tx1"/>
                </a:solidFill>
              </a:rPr>
              <a:t>3.</a:t>
            </a:r>
            <a:r>
              <a:rPr lang="fr-FR" sz="1200" dirty="0">
                <a:solidFill>
                  <a:schemeClr val="tx1"/>
                </a:solidFill>
              </a:rPr>
              <a:t> Bouchon</a:t>
            </a:r>
          </a:p>
        </p:txBody>
      </p:sp>
      <p:cxnSp>
        <p:nvCxnSpPr>
          <p:cNvPr id="78" name="Connecteur droit avec flèche 77">
            <a:extLst>
              <a:ext uri="{FF2B5EF4-FFF2-40B4-BE49-F238E27FC236}">
                <a16:creationId xmlns:a16="http://schemas.microsoft.com/office/drawing/2014/main" id="{A60F5573-6059-4631-92F7-ACDE302E687D}"/>
              </a:ext>
            </a:extLst>
          </p:cNvPr>
          <p:cNvCxnSpPr>
            <a:cxnSpLocks/>
            <a:stCxn id="73" idx="1"/>
          </p:cNvCxnSpPr>
          <p:nvPr/>
        </p:nvCxnSpPr>
        <p:spPr>
          <a:xfrm flipH="1">
            <a:off x="6888748" y="3491300"/>
            <a:ext cx="789814" cy="123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avec flèche 78">
            <a:extLst>
              <a:ext uri="{FF2B5EF4-FFF2-40B4-BE49-F238E27FC236}">
                <a16:creationId xmlns:a16="http://schemas.microsoft.com/office/drawing/2014/main" id="{68544579-BEF3-4C0A-8B68-F2E2F179EC2F}"/>
              </a:ext>
            </a:extLst>
          </p:cNvPr>
          <p:cNvCxnSpPr>
            <a:cxnSpLocks/>
          </p:cNvCxnSpPr>
          <p:nvPr/>
        </p:nvCxnSpPr>
        <p:spPr>
          <a:xfrm flipH="1" flipV="1">
            <a:off x="6558280" y="3794349"/>
            <a:ext cx="699976" cy="294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0" name="Image 79">
            <a:extLst>
              <a:ext uri="{FF2B5EF4-FFF2-40B4-BE49-F238E27FC236}">
                <a16:creationId xmlns:a16="http://schemas.microsoft.com/office/drawing/2014/main" id="{77FBD300-BE09-4F69-BC86-CCA41600A373}"/>
              </a:ext>
            </a:extLst>
          </p:cNvPr>
          <p:cNvPicPr>
            <a:picLocks noChangeAspect="1"/>
          </p:cNvPicPr>
          <p:nvPr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86610" y="4042090"/>
            <a:ext cx="794576" cy="459879"/>
          </a:xfrm>
          <a:prstGeom prst="rect">
            <a:avLst/>
          </a:prstGeom>
        </p:spPr>
      </p:pic>
      <p:sp>
        <p:nvSpPr>
          <p:cNvPr id="81" name="ZoneTexte 80">
            <a:extLst>
              <a:ext uri="{FF2B5EF4-FFF2-40B4-BE49-F238E27FC236}">
                <a16:creationId xmlns:a16="http://schemas.microsoft.com/office/drawing/2014/main" id="{04D12FF7-F272-4F85-980A-576C251C7F92}"/>
              </a:ext>
            </a:extLst>
          </p:cNvPr>
          <p:cNvSpPr txBox="1"/>
          <p:nvPr/>
        </p:nvSpPr>
        <p:spPr>
          <a:xfrm>
            <a:off x="4970872" y="3781238"/>
            <a:ext cx="893193" cy="276999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1200" b="1" dirty="0">
                <a:solidFill>
                  <a:schemeClr val="tx1"/>
                </a:solidFill>
              </a:rPr>
              <a:t>5.</a:t>
            </a:r>
            <a:r>
              <a:rPr lang="fr-FR" sz="1200" dirty="0">
                <a:solidFill>
                  <a:schemeClr val="tx1"/>
                </a:solidFill>
              </a:rPr>
              <a:t> Bouchon</a:t>
            </a:r>
          </a:p>
        </p:txBody>
      </p:sp>
      <p:cxnSp>
        <p:nvCxnSpPr>
          <p:cNvPr id="82" name="Connecteur droit avec flèche 81">
            <a:extLst>
              <a:ext uri="{FF2B5EF4-FFF2-40B4-BE49-F238E27FC236}">
                <a16:creationId xmlns:a16="http://schemas.microsoft.com/office/drawing/2014/main" id="{9BD89DE3-6E88-4E6E-9EF7-4790774A1EEE}"/>
              </a:ext>
            </a:extLst>
          </p:cNvPr>
          <p:cNvCxnSpPr>
            <a:cxnSpLocks/>
          </p:cNvCxnSpPr>
          <p:nvPr/>
        </p:nvCxnSpPr>
        <p:spPr>
          <a:xfrm flipV="1">
            <a:off x="5701819" y="3594923"/>
            <a:ext cx="586590" cy="607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ZoneTexte 82">
            <a:extLst>
              <a:ext uri="{FF2B5EF4-FFF2-40B4-BE49-F238E27FC236}">
                <a16:creationId xmlns:a16="http://schemas.microsoft.com/office/drawing/2014/main" id="{E485097B-CCF1-4F07-AFB0-57E3CD583BB1}"/>
              </a:ext>
            </a:extLst>
          </p:cNvPr>
          <p:cNvSpPr txBox="1"/>
          <p:nvPr/>
        </p:nvSpPr>
        <p:spPr>
          <a:xfrm>
            <a:off x="5480086" y="1823522"/>
            <a:ext cx="11787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/>
              <a:t>7.</a:t>
            </a:r>
            <a:r>
              <a:rPr lang="fr-FR" sz="1200" dirty="0"/>
              <a:t> Purge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04CFBEC8-652B-4AFF-BD0D-43029F89C9F5}"/>
              </a:ext>
            </a:extLst>
          </p:cNvPr>
          <p:cNvCxnSpPr>
            <a:cxnSpLocks/>
          </p:cNvCxnSpPr>
          <p:nvPr/>
        </p:nvCxnSpPr>
        <p:spPr>
          <a:xfrm>
            <a:off x="6298678" y="2210493"/>
            <a:ext cx="292266" cy="874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77FD2B02-893A-454F-896D-613854F871D9}"/>
              </a:ext>
            </a:extLst>
          </p:cNvPr>
          <p:cNvCxnSpPr>
            <a:cxnSpLocks/>
          </p:cNvCxnSpPr>
          <p:nvPr/>
        </p:nvCxnSpPr>
        <p:spPr>
          <a:xfrm>
            <a:off x="5468741" y="3139007"/>
            <a:ext cx="816272" cy="1221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8879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83</Words>
  <Application>Microsoft Office PowerPoint</Application>
  <PresentationFormat>Grand écran</PresentationFormat>
  <Paragraphs>43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Olivier FAUVARQUE, Ifremer Brest PDG-REM-RDT-LDCM, 02 98 22 49 97</dc:creator>
  <cp:lastModifiedBy>Olivier FAUVARQUE</cp:lastModifiedBy>
  <cp:revision>9</cp:revision>
  <dcterms:created xsi:type="dcterms:W3CDTF">2025-12-23T15:35:45Z</dcterms:created>
  <dcterms:modified xsi:type="dcterms:W3CDTF">2026-01-12T12:38:02Z</dcterms:modified>
</cp:coreProperties>
</file>

<file path=docProps/thumbnail.jpeg>
</file>